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434" y="-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BE2E4324-8100-483F-8BF3-74081D12A390}" type="datetimeFigureOut">
              <a:rPr lang="en-SG" smtClean="0"/>
              <a:t>15/3/2011</a:t>
            </a:fld>
            <a:endParaRPr lang="en-SG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AA00FD7B-4BD2-4D2E-BFE9-37D89D3FEFEC}" type="slidenum">
              <a:rPr lang="en-SG" smtClean="0"/>
              <a:t>‹#›</a:t>
            </a:fld>
            <a:endParaRPr lang="en-SG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E4324-8100-483F-8BF3-74081D12A390}" type="datetimeFigureOut">
              <a:rPr lang="en-SG" smtClean="0"/>
              <a:t>15/3/2011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0FD7B-4BD2-4D2E-BFE9-37D89D3FEFEC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E4324-8100-483F-8BF3-74081D12A390}" type="datetimeFigureOut">
              <a:rPr lang="en-SG" smtClean="0"/>
              <a:t>15/3/2011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0FD7B-4BD2-4D2E-BFE9-37D89D3FEFEC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E4324-8100-483F-8BF3-74081D12A390}" type="datetimeFigureOut">
              <a:rPr lang="en-SG" smtClean="0"/>
              <a:t>15/3/2011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0FD7B-4BD2-4D2E-BFE9-37D89D3FEFEC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E4324-8100-483F-8BF3-74081D12A390}" type="datetimeFigureOut">
              <a:rPr lang="en-SG" smtClean="0"/>
              <a:t>15/3/2011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0FD7B-4BD2-4D2E-BFE9-37D89D3FEFEC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E4324-8100-483F-8BF3-74081D12A390}" type="datetimeFigureOut">
              <a:rPr lang="en-SG" smtClean="0"/>
              <a:t>15/3/2011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0FD7B-4BD2-4D2E-BFE9-37D89D3FEFEC}" type="slidenum">
              <a:rPr lang="en-SG" smtClean="0"/>
              <a:t>‹#›</a:t>
            </a:fld>
            <a:endParaRPr lang="en-SG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E4324-8100-483F-8BF3-74081D12A390}" type="datetimeFigureOut">
              <a:rPr lang="en-SG" smtClean="0"/>
              <a:t>15/3/2011</a:t>
            </a:fld>
            <a:endParaRPr lang="en-S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0FD7B-4BD2-4D2E-BFE9-37D89D3FEFEC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E4324-8100-483F-8BF3-74081D12A390}" type="datetimeFigureOut">
              <a:rPr lang="en-SG" smtClean="0"/>
              <a:t>15/3/2011</a:t>
            </a:fld>
            <a:endParaRPr lang="en-S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0FD7B-4BD2-4D2E-BFE9-37D89D3FEFEC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E4324-8100-483F-8BF3-74081D12A390}" type="datetimeFigureOut">
              <a:rPr lang="en-SG" smtClean="0"/>
              <a:t>15/3/2011</a:t>
            </a:fld>
            <a:endParaRPr lang="en-S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0FD7B-4BD2-4D2E-BFE9-37D89D3FEFEC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E4324-8100-483F-8BF3-74081D12A390}" type="datetimeFigureOut">
              <a:rPr lang="en-SG" smtClean="0"/>
              <a:t>15/3/2011</a:t>
            </a:fld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0FD7B-4BD2-4D2E-BFE9-37D89D3FEFEC}" type="slidenum">
              <a:rPr lang="en-SG" smtClean="0"/>
              <a:t>‹#›</a:t>
            </a:fld>
            <a:endParaRPr lang="en-SG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SG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E4324-8100-483F-8BF3-74081D12A390}" type="datetimeFigureOut">
              <a:rPr lang="en-SG" smtClean="0"/>
              <a:t>15/3/2011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0FD7B-4BD2-4D2E-BFE9-37D89D3FEFEC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BE2E4324-8100-483F-8BF3-74081D12A390}" type="datetimeFigureOut">
              <a:rPr lang="en-SG" smtClean="0"/>
              <a:t>15/3/2011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AA00FD7B-4BD2-4D2E-BFE9-37D89D3FEFEC}" type="slidenum">
              <a:rPr lang="en-SG" smtClean="0"/>
              <a:t>‹#›</a:t>
            </a:fld>
            <a:endParaRPr lang="en-S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新加坡的美食</a:t>
            </a:r>
            <a:endParaRPr lang="en-SG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zh-CN" altLang="en-US" sz="2800" dirty="0" smtClean="0">
                <a:solidFill>
                  <a:srgbClr val="FF33CC"/>
                </a:solidFill>
                <a:latin typeface="Times New Roman" pitchFamily="18" charset="0"/>
                <a:cs typeface="Times New Roman" pitchFamily="18" charset="0"/>
              </a:rPr>
              <a:t>孙绮文</a:t>
            </a:r>
            <a:endParaRPr lang="en-SG" sz="2800" dirty="0">
              <a:solidFill>
                <a:srgbClr val="FF33CC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4644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rgbClr val="00B0F0"/>
                </a:solidFill>
              </a:rPr>
              <a:t>炒粿条</a:t>
            </a:r>
            <a:endParaRPr lang="en-SG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" indent="0">
              <a:buNone/>
            </a:pPr>
            <a:r>
              <a:rPr lang="zh-CN" altLang="en-US" dirty="0" smtClean="0">
                <a:solidFill>
                  <a:srgbClr val="FF0000"/>
                </a:solidFill>
              </a:rPr>
              <a:t>它是一个甜咸的面条。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pPr marL="68580" indent="0">
              <a:buNone/>
            </a:pPr>
            <a:r>
              <a:rPr lang="zh-CN" altLang="en-US" dirty="0" smtClean="0">
                <a:solidFill>
                  <a:srgbClr val="FF0000"/>
                </a:solidFill>
              </a:rPr>
              <a:t>它</a:t>
            </a:r>
            <a:r>
              <a:rPr lang="zh-CN" altLang="en-US" dirty="0" smtClean="0">
                <a:solidFill>
                  <a:srgbClr val="FF0000"/>
                </a:solidFill>
              </a:rPr>
              <a:t>是用面</a:t>
            </a:r>
            <a:r>
              <a:rPr lang="zh-CN" altLang="en-US" dirty="0" smtClean="0">
                <a:solidFill>
                  <a:srgbClr val="FF0000"/>
                </a:solidFill>
              </a:rPr>
              <a:t>条</a:t>
            </a:r>
            <a:r>
              <a:rPr lang="zh-CN" altLang="en-US" dirty="0" smtClean="0">
                <a:solidFill>
                  <a:srgbClr val="FF0000"/>
                </a:solidFill>
              </a:rPr>
              <a:t>和粿条</a:t>
            </a:r>
            <a:r>
              <a:rPr lang="zh-CN" altLang="en-US" dirty="0" smtClean="0">
                <a:solidFill>
                  <a:srgbClr val="FF0000"/>
                </a:solidFill>
              </a:rPr>
              <a:t>一起</a:t>
            </a:r>
            <a:r>
              <a:rPr lang="zh-CN" altLang="en-US" dirty="0" smtClean="0">
                <a:solidFill>
                  <a:srgbClr val="FF0000"/>
                </a:solidFill>
              </a:rPr>
              <a:t>煮的。</a:t>
            </a:r>
            <a:r>
              <a:rPr lang="zh-CN" altLang="en-US" dirty="0" smtClean="0">
                <a:solidFill>
                  <a:srgbClr val="FF0000"/>
                </a:solidFill>
              </a:rPr>
              <a:t>这道菜里会加进猪</a:t>
            </a:r>
            <a:r>
              <a:rPr lang="zh-CN" altLang="en-US" dirty="0" smtClean="0">
                <a:solidFill>
                  <a:srgbClr val="FF0000"/>
                </a:solidFill>
              </a:rPr>
              <a:t>肉、猪油、黑</a:t>
            </a:r>
            <a:r>
              <a:rPr lang="zh-CN" altLang="en-US" dirty="0" smtClean="0">
                <a:solidFill>
                  <a:srgbClr val="FF0000"/>
                </a:solidFill>
              </a:rPr>
              <a:t>酱</a:t>
            </a:r>
            <a:r>
              <a:rPr lang="zh-CN" altLang="en-US" dirty="0" smtClean="0">
                <a:solidFill>
                  <a:srgbClr val="FF0000"/>
                </a:solidFill>
              </a:rPr>
              <a:t>油、甜酱、豆芽、蛋</a:t>
            </a:r>
            <a:r>
              <a:rPr lang="zh-CN" altLang="en-US" dirty="0" smtClean="0">
                <a:solidFill>
                  <a:srgbClr val="FF0000"/>
                </a:solidFill>
              </a:rPr>
              <a:t>、</a:t>
            </a:r>
            <a:r>
              <a:rPr lang="zh-CN" altLang="en-US" dirty="0">
                <a:solidFill>
                  <a:srgbClr val="FF0000"/>
                </a:solidFill>
              </a:rPr>
              <a:t>腊</a:t>
            </a:r>
            <a:r>
              <a:rPr lang="zh-CN" altLang="en-US" dirty="0" smtClean="0">
                <a:solidFill>
                  <a:srgbClr val="FF0000"/>
                </a:solidFill>
              </a:rPr>
              <a:t>肠</a:t>
            </a:r>
            <a:r>
              <a:rPr lang="zh-CN" altLang="en-US" dirty="0">
                <a:solidFill>
                  <a:srgbClr val="FF0000"/>
                </a:solidFill>
              </a:rPr>
              <a:t>、</a:t>
            </a:r>
            <a:r>
              <a:rPr lang="zh-CN" altLang="en-US" dirty="0" smtClean="0">
                <a:solidFill>
                  <a:srgbClr val="FF0000"/>
                </a:solidFill>
              </a:rPr>
              <a:t>鱼</a:t>
            </a:r>
            <a:r>
              <a:rPr lang="zh-CN" altLang="en-US" dirty="0" smtClean="0">
                <a:solidFill>
                  <a:srgbClr val="FF0000"/>
                </a:solidFill>
              </a:rPr>
              <a:t>饼</a:t>
            </a:r>
            <a:r>
              <a:rPr lang="zh-CN" altLang="en-US" dirty="0" smtClean="0">
                <a:solidFill>
                  <a:srgbClr val="FF0000"/>
                </a:solidFill>
              </a:rPr>
              <a:t>和</a:t>
            </a:r>
            <a:r>
              <a:rPr lang="zh-CN" altLang="en-US" dirty="0">
                <a:solidFill>
                  <a:srgbClr val="FF0000"/>
                </a:solidFill>
              </a:rPr>
              <a:t>鲜</a:t>
            </a:r>
            <a:r>
              <a:rPr lang="zh-CN" altLang="en-US" dirty="0" smtClean="0">
                <a:solidFill>
                  <a:srgbClr val="FF0000"/>
                </a:solidFill>
              </a:rPr>
              <a:t>蚶</a:t>
            </a:r>
            <a:r>
              <a:rPr lang="zh-CN" altLang="en-US" dirty="0" smtClean="0">
                <a:solidFill>
                  <a:srgbClr val="FF0000"/>
                </a:solidFill>
              </a:rPr>
              <a:t>，用黑酱油和甜酱一起炒。</a:t>
            </a:r>
            <a:endParaRPr lang="en-SG" dirty="0">
              <a:solidFill>
                <a:srgbClr val="FF0000"/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933056"/>
            <a:ext cx="2466975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39220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rgbClr val="00B0F0"/>
                </a:solidFill>
              </a:rPr>
              <a:t>福建虾面</a:t>
            </a:r>
            <a:endParaRPr lang="en-SG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" indent="0">
              <a:buNone/>
            </a:pPr>
            <a:r>
              <a:rPr lang="zh-CN" altLang="en-US" dirty="0" smtClean="0">
                <a:solidFill>
                  <a:srgbClr val="FF0000"/>
                </a:solidFill>
              </a:rPr>
              <a:t>这道菜是</a:t>
            </a:r>
            <a:r>
              <a:rPr lang="zh-CN" altLang="en-US" dirty="0" smtClean="0">
                <a:solidFill>
                  <a:srgbClr val="FF0000"/>
                </a:solidFill>
              </a:rPr>
              <a:t>用面条</a:t>
            </a:r>
            <a:r>
              <a:rPr lang="zh-CN" altLang="en-US" dirty="0" smtClean="0">
                <a:solidFill>
                  <a:srgbClr val="FF0000"/>
                </a:solidFill>
              </a:rPr>
              <a:t>和米粉</a:t>
            </a:r>
            <a:r>
              <a:rPr lang="zh-CN" altLang="en-US" dirty="0" smtClean="0">
                <a:solidFill>
                  <a:srgbClr val="FF0000"/>
                </a:solidFill>
              </a:rPr>
              <a:t>来</a:t>
            </a:r>
            <a:r>
              <a:rPr lang="zh-CN" altLang="en-US" dirty="0">
                <a:solidFill>
                  <a:srgbClr val="FF0000"/>
                </a:solidFill>
              </a:rPr>
              <a:t>炒</a:t>
            </a:r>
            <a:r>
              <a:rPr lang="zh-CN" altLang="en-US" dirty="0" smtClean="0">
                <a:solidFill>
                  <a:srgbClr val="FF0000"/>
                </a:solidFill>
              </a:rPr>
              <a:t>的</a:t>
            </a:r>
            <a:r>
              <a:rPr lang="zh-CN" altLang="en-US" dirty="0" smtClean="0">
                <a:solidFill>
                  <a:srgbClr val="FF0000"/>
                </a:solidFill>
              </a:rPr>
              <a:t>。它有</a:t>
            </a:r>
            <a:r>
              <a:rPr lang="zh-CN" altLang="en-US" dirty="0" smtClean="0">
                <a:solidFill>
                  <a:srgbClr val="FF0000"/>
                </a:solidFill>
              </a:rPr>
              <a:t>加入用虾</a:t>
            </a:r>
            <a:r>
              <a:rPr lang="zh-CN" altLang="en-US" dirty="0" smtClean="0">
                <a:solidFill>
                  <a:srgbClr val="FF0000"/>
                </a:solidFill>
              </a:rPr>
              <a:t>熬成的</a:t>
            </a:r>
            <a:r>
              <a:rPr lang="zh-CN" altLang="en-US" dirty="0" smtClean="0">
                <a:solidFill>
                  <a:srgbClr val="FF0000"/>
                </a:solidFill>
              </a:rPr>
              <a:t>高</a:t>
            </a:r>
            <a:r>
              <a:rPr lang="zh-CN" altLang="en-US" dirty="0" smtClean="0">
                <a:solidFill>
                  <a:srgbClr val="FF0000"/>
                </a:solidFill>
              </a:rPr>
              <a:t>汤，豆芽，虾，鱿鱼，蛋和葱。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pPr marL="68580" indent="0">
              <a:buNone/>
            </a:pPr>
            <a:r>
              <a:rPr lang="zh-CN" altLang="en-US" dirty="0" smtClean="0">
                <a:solidFill>
                  <a:srgbClr val="FF0000"/>
                </a:solidFill>
              </a:rPr>
              <a:t>在吃虾面时</a:t>
            </a:r>
            <a:r>
              <a:rPr lang="zh-CN" altLang="en-US" dirty="0" smtClean="0">
                <a:solidFill>
                  <a:srgbClr val="FF0000"/>
                </a:solidFill>
              </a:rPr>
              <a:t>，把一</a:t>
            </a:r>
            <a:r>
              <a:rPr lang="zh-CN" altLang="en-US" dirty="0" smtClean="0">
                <a:solidFill>
                  <a:srgbClr val="FF0000"/>
                </a:solidFill>
              </a:rPr>
              <a:t>些酸酐</a:t>
            </a:r>
            <a:r>
              <a:rPr lang="zh-CN" altLang="en-US" dirty="0" smtClean="0">
                <a:solidFill>
                  <a:srgbClr val="FF0000"/>
                </a:solidFill>
              </a:rPr>
              <a:t>汁滴在</a:t>
            </a:r>
            <a:r>
              <a:rPr lang="zh-CN" altLang="en-US" dirty="0" smtClean="0">
                <a:solidFill>
                  <a:srgbClr val="FF0000"/>
                </a:solidFill>
              </a:rPr>
              <a:t>面里</a:t>
            </a:r>
            <a:r>
              <a:rPr lang="zh-CN" altLang="en-US" dirty="0" smtClean="0">
                <a:solidFill>
                  <a:srgbClr val="FF0000"/>
                </a:solidFill>
              </a:rPr>
              <a:t>，再加上一些辣椒酱，能使</a:t>
            </a:r>
            <a:r>
              <a:rPr lang="zh-CN" altLang="en-US" dirty="0" smtClean="0">
                <a:solidFill>
                  <a:srgbClr val="FF0000"/>
                </a:solidFill>
              </a:rPr>
              <a:t>得</a:t>
            </a:r>
            <a:r>
              <a:rPr lang="zh-CN" altLang="en-US" dirty="0" smtClean="0">
                <a:solidFill>
                  <a:srgbClr val="FF0000"/>
                </a:solidFill>
              </a:rPr>
              <a:t>它更加美味。</a:t>
            </a:r>
            <a:endParaRPr lang="en-SG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4005064"/>
            <a:ext cx="1771650" cy="1323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36461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43608" y="2924944"/>
            <a:ext cx="7024744" cy="1944216"/>
          </a:xfrm>
        </p:spPr>
        <p:txBody>
          <a:bodyPr>
            <a:normAutofit fontScale="90000"/>
          </a:bodyPr>
          <a:lstStyle/>
          <a:p>
            <a:r>
              <a:rPr lang="zh-CN" altLang="en-US" sz="4800" dirty="0" smtClean="0">
                <a:solidFill>
                  <a:srgbClr val="0070C0"/>
                </a:solidFill>
              </a:rPr>
              <a:t>      </a:t>
            </a:r>
            <a:r>
              <a:rPr lang="zh-CN" altLang="en-US" sz="20000" dirty="0" smtClean="0">
                <a:solidFill>
                  <a:schemeClr val="accent6"/>
                </a:solidFill>
              </a:rPr>
              <a:t>谢谢！</a:t>
            </a:r>
            <a:endParaRPr lang="en-SG" sz="48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9497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rgbClr val="00B0F0"/>
                </a:solidFill>
              </a:rPr>
              <a:t>印度煎饼</a:t>
            </a:r>
            <a:endParaRPr lang="en-SG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" indent="0">
              <a:buNone/>
            </a:pPr>
            <a:r>
              <a:rPr lang="zh-CN" altLang="en-US" dirty="0" smtClean="0">
                <a:solidFill>
                  <a:srgbClr val="FF0000"/>
                </a:solidFill>
              </a:rPr>
              <a:t>这道菜源自印度南部。它是用面粉做成的。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pPr marL="68580" indent="0">
              <a:buNone/>
            </a:pPr>
            <a:r>
              <a:rPr lang="zh-CN" altLang="en-US" dirty="0">
                <a:solidFill>
                  <a:srgbClr val="FF0000"/>
                </a:solidFill>
              </a:rPr>
              <a:t>有</a:t>
            </a:r>
            <a:r>
              <a:rPr lang="zh-CN" altLang="en-US" dirty="0" smtClean="0">
                <a:solidFill>
                  <a:srgbClr val="FF0000"/>
                </a:solidFill>
              </a:rPr>
              <a:t>些印度煎饼里面放了鸡蛋，香蕉，奶酪和其他的馅料配着吃。它有时在印度煎饼的上面放了一个雪糕勺。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pPr marL="68580" indent="0">
              <a:buNone/>
            </a:pPr>
            <a:r>
              <a:rPr lang="zh-CN" altLang="en-US" dirty="0" smtClean="0">
                <a:solidFill>
                  <a:srgbClr val="FF0000"/>
                </a:solidFill>
              </a:rPr>
              <a:t>它通常是配咖喱一起吃的，但有些人比较喜欢配白糖一起吃</a:t>
            </a:r>
            <a:r>
              <a:rPr lang="zh-CN" altLang="en-US" dirty="0" smtClean="0">
                <a:solidFill>
                  <a:srgbClr val="FF0000"/>
                </a:solidFill>
              </a:rPr>
              <a:t>。</a:t>
            </a:r>
            <a:endParaRPr lang="en-SG" dirty="0">
              <a:solidFill>
                <a:srgbClr val="FF00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4797152"/>
            <a:ext cx="1628775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24664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rgbClr val="00B0F0"/>
                </a:solidFill>
              </a:rPr>
              <a:t>肉骨茶</a:t>
            </a:r>
            <a:endParaRPr lang="en-SG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en-US" dirty="0" smtClean="0">
                <a:solidFill>
                  <a:srgbClr val="FF0000"/>
                </a:solidFill>
              </a:rPr>
              <a:t>肉骨茶是</a:t>
            </a:r>
            <a:r>
              <a:rPr lang="zh-CN" altLang="en-US" dirty="0" smtClean="0">
                <a:solidFill>
                  <a:srgbClr val="FF0000"/>
                </a:solidFill>
              </a:rPr>
              <a:t>一</a:t>
            </a:r>
            <a:r>
              <a:rPr lang="zh-CN" altLang="en-US" dirty="0">
                <a:solidFill>
                  <a:srgbClr val="FF0000"/>
                </a:solidFill>
              </a:rPr>
              <a:t>种</a:t>
            </a:r>
            <a:r>
              <a:rPr lang="zh-CN" altLang="en-US" dirty="0" smtClean="0">
                <a:solidFill>
                  <a:srgbClr val="FF0000"/>
                </a:solidFill>
              </a:rPr>
              <a:t>排</a:t>
            </a:r>
            <a:r>
              <a:rPr lang="zh-CN" altLang="en-US" dirty="0" smtClean="0">
                <a:solidFill>
                  <a:srgbClr val="FF0000"/>
                </a:solidFill>
              </a:rPr>
              <a:t>骨</a:t>
            </a:r>
            <a:r>
              <a:rPr lang="zh-CN" altLang="en-US" dirty="0" smtClean="0">
                <a:solidFill>
                  <a:srgbClr val="FF0000"/>
                </a:solidFill>
              </a:rPr>
              <a:t>汤，用八角和五</a:t>
            </a:r>
            <a:r>
              <a:rPr lang="zh-CN" altLang="en-US" dirty="0" smtClean="0">
                <a:solidFill>
                  <a:srgbClr val="FF0000"/>
                </a:solidFill>
              </a:rPr>
              <a:t>香等药材煮</a:t>
            </a:r>
            <a:r>
              <a:rPr lang="zh-CN" altLang="en-US" dirty="0" smtClean="0">
                <a:solidFill>
                  <a:srgbClr val="FF0000"/>
                </a:solidFill>
              </a:rPr>
              <a:t>成。</a:t>
            </a:r>
            <a:r>
              <a:rPr lang="zh-CN" altLang="en-US" dirty="0" smtClean="0">
                <a:solidFill>
                  <a:srgbClr val="FF0000"/>
                </a:solidFill>
              </a:rPr>
              <a:t>它是配大米和其</a:t>
            </a:r>
            <a:r>
              <a:rPr lang="zh-CN" altLang="en-US" dirty="0" smtClean="0">
                <a:solidFill>
                  <a:srgbClr val="FF0000"/>
                </a:solidFill>
              </a:rPr>
              <a:t>他</a:t>
            </a:r>
            <a:r>
              <a:rPr lang="zh-CN" altLang="en-US" dirty="0" smtClean="0">
                <a:solidFill>
                  <a:srgbClr val="FF0000"/>
                </a:solidFill>
              </a:rPr>
              <a:t>佐</a:t>
            </a:r>
            <a:r>
              <a:rPr lang="zh-CN" altLang="en-US" dirty="0">
                <a:solidFill>
                  <a:srgbClr val="FF0000"/>
                </a:solidFill>
              </a:rPr>
              <a:t>料</a:t>
            </a:r>
            <a:r>
              <a:rPr lang="zh-CN" altLang="en-US" dirty="0" smtClean="0">
                <a:solidFill>
                  <a:srgbClr val="FF0000"/>
                </a:solidFill>
              </a:rPr>
              <a:t>，例如咸</a:t>
            </a:r>
            <a:r>
              <a:rPr lang="zh-CN" altLang="en-US" dirty="0" smtClean="0">
                <a:solidFill>
                  <a:srgbClr val="FF0000"/>
                </a:solidFill>
              </a:rPr>
              <a:t>菜和油条一起</a:t>
            </a:r>
            <a:r>
              <a:rPr lang="zh-CN" altLang="en-US" dirty="0" smtClean="0">
                <a:solidFill>
                  <a:srgbClr val="FF0000"/>
                </a:solidFill>
              </a:rPr>
              <a:t>吃的。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zh-CN" altLang="en-US" dirty="0" smtClean="0">
                <a:solidFill>
                  <a:srgbClr val="FF0000"/>
                </a:solidFill>
              </a:rPr>
              <a:t>有些新</a:t>
            </a:r>
            <a:r>
              <a:rPr lang="zh-CN" altLang="en-US" dirty="0">
                <a:solidFill>
                  <a:srgbClr val="FF0000"/>
                </a:solidFill>
              </a:rPr>
              <a:t>加坡</a:t>
            </a:r>
            <a:r>
              <a:rPr lang="zh-CN" altLang="en-US" dirty="0" smtClean="0">
                <a:solidFill>
                  <a:srgbClr val="FF0000"/>
                </a:solidFill>
              </a:rPr>
              <a:t>人喜欢一边吃肉骨茶</a:t>
            </a:r>
            <a:r>
              <a:rPr lang="zh-CN" altLang="en-US" dirty="0" smtClean="0">
                <a:solidFill>
                  <a:srgbClr val="FF0000"/>
                </a:solidFill>
              </a:rPr>
              <a:t>，一边喝中国茶。因为</a:t>
            </a:r>
            <a:r>
              <a:rPr lang="zh-CN" altLang="en-US" dirty="0">
                <a:solidFill>
                  <a:srgbClr val="FF0000"/>
                </a:solidFill>
              </a:rPr>
              <a:t>他们</a:t>
            </a:r>
            <a:r>
              <a:rPr lang="zh-CN" altLang="en-US" dirty="0" smtClean="0">
                <a:solidFill>
                  <a:srgbClr val="FF0000"/>
                </a:solidFill>
              </a:rPr>
              <a:t>认为茶叶能帮助消化肉骨的脂肪。</a:t>
            </a:r>
            <a:endParaRPr lang="en-SG" dirty="0">
              <a:solidFill>
                <a:srgbClr val="FF000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4293096"/>
            <a:ext cx="1771650" cy="1323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75160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rgbClr val="00B0F0"/>
                </a:solidFill>
              </a:rPr>
              <a:t>海南鸡饭</a:t>
            </a:r>
            <a:endParaRPr lang="en-SG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" indent="0">
              <a:buNone/>
            </a:pPr>
            <a:r>
              <a:rPr lang="zh-CN" altLang="en-US" dirty="0" smtClean="0">
                <a:solidFill>
                  <a:srgbClr val="FF0000"/>
                </a:solidFill>
              </a:rPr>
              <a:t>这道菜源自中</a:t>
            </a:r>
            <a:r>
              <a:rPr lang="zh-CN" altLang="en-US" dirty="0">
                <a:solidFill>
                  <a:srgbClr val="FF0000"/>
                </a:solidFill>
              </a:rPr>
              <a:t>国</a:t>
            </a:r>
            <a:r>
              <a:rPr lang="zh-CN" altLang="en-US" dirty="0" smtClean="0">
                <a:solidFill>
                  <a:srgbClr val="FF0000"/>
                </a:solidFill>
              </a:rPr>
              <a:t>，经</a:t>
            </a:r>
            <a:r>
              <a:rPr lang="zh-CN" altLang="en-US" dirty="0" smtClean="0">
                <a:solidFill>
                  <a:srgbClr val="FF0000"/>
                </a:solidFill>
              </a:rPr>
              <a:t>常被新加坡人当午餐或晚餐吃。它通常是配大蒜，大葱和生姜一起煮。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pPr marL="68580" indent="0">
              <a:buNone/>
            </a:pPr>
            <a:r>
              <a:rPr lang="zh-CN" altLang="en-US" dirty="0" smtClean="0">
                <a:solidFill>
                  <a:srgbClr val="FF0000"/>
                </a:solidFill>
              </a:rPr>
              <a:t>这道</a:t>
            </a:r>
            <a:r>
              <a:rPr lang="zh-CN" altLang="en-US" dirty="0" smtClean="0">
                <a:solidFill>
                  <a:srgbClr val="FF0000"/>
                </a:solidFill>
              </a:rPr>
              <a:t>菜</a:t>
            </a:r>
            <a:r>
              <a:rPr lang="zh-CN" altLang="en-US" dirty="0">
                <a:solidFill>
                  <a:srgbClr val="FF0000"/>
                </a:solidFill>
              </a:rPr>
              <a:t>能普遍</a:t>
            </a:r>
            <a:r>
              <a:rPr lang="zh-CN" altLang="en-US" dirty="0" smtClean="0">
                <a:solidFill>
                  <a:srgbClr val="FF0000"/>
                </a:solidFill>
              </a:rPr>
              <a:t>在</a:t>
            </a:r>
            <a:r>
              <a:rPr lang="zh-CN" altLang="en-US" dirty="0" smtClean="0">
                <a:solidFill>
                  <a:srgbClr val="FF0000"/>
                </a:solidFill>
              </a:rPr>
              <a:t>小贩中心，咖啡馆和餐厅</a:t>
            </a:r>
            <a:r>
              <a:rPr lang="zh-CN" altLang="en-US" dirty="0" smtClean="0">
                <a:solidFill>
                  <a:srgbClr val="FF0000"/>
                </a:solidFill>
              </a:rPr>
              <a:t>找</a:t>
            </a:r>
            <a:r>
              <a:rPr lang="zh-CN" altLang="en-US" dirty="0">
                <a:solidFill>
                  <a:srgbClr val="FF0000"/>
                </a:solidFill>
              </a:rPr>
              <a:t>得到</a:t>
            </a:r>
            <a:r>
              <a:rPr lang="zh-CN" altLang="en-US" dirty="0" smtClean="0">
                <a:solidFill>
                  <a:srgbClr val="FF0000"/>
                </a:solidFill>
              </a:rPr>
              <a:t>。</a:t>
            </a:r>
            <a:endParaRPr lang="en-SG" dirty="0">
              <a:solidFill>
                <a:srgbClr val="FF00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717032"/>
            <a:ext cx="2466975" cy="12119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14186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rgbClr val="00B0F0"/>
                </a:solidFill>
              </a:rPr>
              <a:t>辣椒螃蟹</a:t>
            </a:r>
            <a:endParaRPr lang="en-SG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" indent="0">
              <a:buNone/>
            </a:pPr>
            <a:r>
              <a:rPr lang="zh-CN" altLang="en-US" dirty="0" smtClean="0">
                <a:solidFill>
                  <a:srgbClr val="FF0000"/>
                </a:solidFill>
              </a:rPr>
              <a:t>它是在</a:t>
            </a:r>
            <a:r>
              <a:rPr lang="zh-CN" altLang="en-US" dirty="0" smtClean="0">
                <a:solidFill>
                  <a:srgbClr val="FF0000"/>
                </a:solidFill>
              </a:rPr>
              <a:t>以</a:t>
            </a:r>
            <a:r>
              <a:rPr lang="zh-CN" altLang="en-US" dirty="0">
                <a:solidFill>
                  <a:srgbClr val="FF0000"/>
                </a:solidFill>
              </a:rPr>
              <a:t>浓</a:t>
            </a:r>
            <a:r>
              <a:rPr lang="zh-CN" altLang="en-US" dirty="0" smtClean="0">
                <a:solidFill>
                  <a:srgbClr val="FF0000"/>
                </a:solidFill>
              </a:rPr>
              <a:t>郁</a:t>
            </a:r>
            <a:r>
              <a:rPr lang="zh-CN" altLang="en-US" dirty="0" smtClean="0">
                <a:solidFill>
                  <a:srgbClr val="FF0000"/>
                </a:solidFill>
              </a:rPr>
              <a:t>的</a:t>
            </a:r>
            <a:r>
              <a:rPr lang="zh-CN" altLang="en-US" dirty="0" smtClean="0">
                <a:solidFill>
                  <a:srgbClr val="FF0000"/>
                </a:solidFill>
              </a:rPr>
              <a:t>番茄酱和辣椒汁烹煮而</a:t>
            </a:r>
            <a:r>
              <a:rPr lang="zh-CN" altLang="en-US" dirty="0" smtClean="0">
                <a:solidFill>
                  <a:srgbClr val="FF0000"/>
                </a:solidFill>
              </a:rPr>
              <a:t>成。螃</a:t>
            </a:r>
            <a:r>
              <a:rPr lang="zh-CN" altLang="en-US" dirty="0" smtClean="0">
                <a:solidFill>
                  <a:srgbClr val="FF0000"/>
                </a:solidFill>
              </a:rPr>
              <a:t>蟹</a:t>
            </a:r>
            <a:r>
              <a:rPr lang="zh-CN" altLang="en-US" dirty="0" smtClean="0">
                <a:solidFill>
                  <a:srgbClr val="FF0000"/>
                </a:solidFill>
              </a:rPr>
              <a:t>肉的鲜甜</a:t>
            </a:r>
            <a:r>
              <a:rPr lang="zh-CN" altLang="en-US" dirty="0">
                <a:solidFill>
                  <a:srgbClr val="FF0000"/>
                </a:solidFill>
              </a:rPr>
              <a:t>和</a:t>
            </a:r>
            <a:r>
              <a:rPr lang="zh-CN" altLang="en-US" dirty="0" smtClean="0">
                <a:solidFill>
                  <a:srgbClr val="FF0000"/>
                </a:solidFill>
              </a:rPr>
              <a:t>酱</a:t>
            </a:r>
            <a:r>
              <a:rPr lang="zh-CN" altLang="en-US" dirty="0" smtClean="0">
                <a:solidFill>
                  <a:srgbClr val="FF0000"/>
                </a:solidFill>
              </a:rPr>
              <a:t>汁的酸辣是一个非常可口的组合。</a:t>
            </a:r>
            <a:r>
              <a:rPr lang="zh-CN" altLang="en-US" dirty="0" smtClean="0">
                <a:solidFill>
                  <a:srgbClr val="FF0000"/>
                </a:solidFill>
              </a:rPr>
              <a:t>很多人都喜欢把馒头</a:t>
            </a:r>
            <a:r>
              <a:rPr lang="zh-CN" altLang="en-US" dirty="0">
                <a:solidFill>
                  <a:srgbClr val="FF0000"/>
                </a:solidFill>
              </a:rPr>
              <a:t>配酱汁一</a:t>
            </a:r>
            <a:r>
              <a:rPr lang="zh-CN" altLang="en-US" dirty="0" smtClean="0">
                <a:solidFill>
                  <a:srgbClr val="FF0000"/>
                </a:solidFill>
              </a:rPr>
              <a:t>起</a:t>
            </a:r>
            <a:r>
              <a:rPr lang="zh-CN" altLang="en-US" dirty="0" smtClean="0">
                <a:solidFill>
                  <a:srgbClr val="FF0000"/>
                </a:solidFill>
              </a:rPr>
              <a:t>吃。</a:t>
            </a:r>
            <a:endParaRPr lang="en-SG" dirty="0">
              <a:solidFill>
                <a:srgbClr val="FF000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573016"/>
            <a:ext cx="2286000" cy="171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2413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olidFill>
                  <a:srgbClr val="00B0F0"/>
                </a:solidFill>
              </a:rPr>
              <a:t>咖喱鱼头</a:t>
            </a:r>
            <a:endParaRPr lang="en-SG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" indent="0">
              <a:buNone/>
            </a:pPr>
            <a:r>
              <a:rPr lang="zh-CN" altLang="en-US" dirty="0" smtClean="0">
                <a:solidFill>
                  <a:srgbClr val="FF0000"/>
                </a:solidFill>
              </a:rPr>
              <a:t>这道</a:t>
            </a:r>
            <a:r>
              <a:rPr lang="zh-CN" altLang="en-US" dirty="0" smtClean="0">
                <a:solidFill>
                  <a:srgbClr val="FF0000"/>
                </a:solidFill>
              </a:rPr>
              <a:t>菜是把一只鱼头，放</a:t>
            </a:r>
            <a:r>
              <a:rPr lang="zh-CN" altLang="en-US" dirty="0" smtClean="0">
                <a:solidFill>
                  <a:srgbClr val="FF0000"/>
                </a:solidFill>
              </a:rPr>
              <a:t>进咖喱</a:t>
            </a:r>
            <a:r>
              <a:rPr lang="zh-CN" altLang="en-US" dirty="0" smtClean="0">
                <a:solidFill>
                  <a:srgbClr val="FF0000"/>
                </a:solidFill>
              </a:rPr>
              <a:t>汁里煮</a:t>
            </a:r>
            <a:r>
              <a:rPr lang="zh-CN" altLang="en-US" dirty="0" smtClean="0">
                <a:solidFill>
                  <a:srgbClr val="FF0000"/>
                </a:solidFill>
              </a:rPr>
              <a:t>到半熟，然</a:t>
            </a:r>
            <a:r>
              <a:rPr lang="zh-CN" altLang="en-US" dirty="0" smtClean="0">
                <a:solidFill>
                  <a:srgbClr val="FF0000"/>
                </a:solidFill>
              </a:rPr>
              <a:t>后再把羊</a:t>
            </a:r>
            <a:r>
              <a:rPr lang="zh-CN" altLang="en-US" dirty="0" smtClean="0">
                <a:solidFill>
                  <a:srgbClr val="FF0000"/>
                </a:solidFill>
              </a:rPr>
              <a:t>角和茄</a:t>
            </a:r>
            <a:r>
              <a:rPr lang="zh-CN" altLang="en-US" dirty="0" smtClean="0">
                <a:solidFill>
                  <a:srgbClr val="FF0000"/>
                </a:solidFill>
              </a:rPr>
              <a:t>子加进</a:t>
            </a:r>
            <a:r>
              <a:rPr lang="zh-CN" altLang="en-US" dirty="0" smtClean="0">
                <a:solidFill>
                  <a:srgbClr val="FF0000"/>
                </a:solidFill>
              </a:rPr>
              <a:t>咖喱汁和鱼头一起煮。</a:t>
            </a:r>
            <a:r>
              <a:rPr lang="zh-CN" altLang="en-US" dirty="0" smtClean="0">
                <a:solidFill>
                  <a:srgbClr val="FF0000"/>
                </a:solidFill>
              </a:rPr>
              <a:t>它</a:t>
            </a:r>
            <a:r>
              <a:rPr lang="zh-CN" altLang="en-US" dirty="0">
                <a:solidFill>
                  <a:srgbClr val="FF0000"/>
                </a:solidFill>
              </a:rPr>
              <a:t>通常</a:t>
            </a:r>
            <a:r>
              <a:rPr lang="zh-CN" altLang="en-US" dirty="0" smtClean="0">
                <a:solidFill>
                  <a:srgbClr val="FF0000"/>
                </a:solidFill>
              </a:rPr>
              <a:t>是配着白</a:t>
            </a:r>
            <a:r>
              <a:rPr lang="zh-CN" altLang="en-US" dirty="0" smtClean="0">
                <a:solidFill>
                  <a:srgbClr val="FF0000"/>
                </a:solidFill>
              </a:rPr>
              <a:t>饭一起吃。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pPr marL="68580" indent="0">
              <a:buNone/>
            </a:pPr>
            <a:r>
              <a:rPr lang="zh-CN" altLang="en-US" dirty="0">
                <a:solidFill>
                  <a:srgbClr val="FF0000"/>
                </a:solidFill>
              </a:rPr>
              <a:t>这</a:t>
            </a:r>
            <a:r>
              <a:rPr lang="zh-CN" altLang="en-US" dirty="0" smtClean="0">
                <a:solidFill>
                  <a:srgbClr val="FF0000"/>
                </a:solidFill>
              </a:rPr>
              <a:t>道咖喱鱼头有印度，华人</a:t>
            </a:r>
            <a:r>
              <a:rPr lang="zh-CN" altLang="en-US" dirty="0" smtClean="0">
                <a:solidFill>
                  <a:srgbClr val="FF0000"/>
                </a:solidFill>
              </a:rPr>
              <a:t>和</a:t>
            </a:r>
            <a:r>
              <a:rPr lang="zh-CN" altLang="en-US" dirty="0">
                <a:solidFill>
                  <a:srgbClr val="FF0000"/>
                </a:solidFill>
              </a:rPr>
              <a:t>娘惹</a:t>
            </a:r>
            <a:r>
              <a:rPr lang="zh-CN" altLang="en-US" dirty="0" smtClean="0">
                <a:solidFill>
                  <a:srgbClr val="FF0000"/>
                </a:solidFill>
              </a:rPr>
              <a:t>的</a:t>
            </a:r>
            <a:r>
              <a:rPr lang="zh-CN" altLang="en-US" dirty="0" smtClean="0">
                <a:solidFill>
                  <a:srgbClr val="FF0000"/>
                </a:solidFill>
              </a:rPr>
              <a:t>版本。</a:t>
            </a:r>
            <a:endParaRPr lang="en-SG" dirty="0">
              <a:solidFill>
                <a:srgbClr val="FF000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2961" y="4293096"/>
            <a:ext cx="1456831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29156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rgbClr val="00B0F0"/>
                </a:solidFill>
              </a:rPr>
              <a:t>炒萝卜糕</a:t>
            </a:r>
            <a:endParaRPr lang="en-SG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" indent="0">
              <a:buNone/>
            </a:pPr>
            <a:r>
              <a:rPr lang="zh-CN" altLang="en-US" dirty="0" smtClean="0">
                <a:solidFill>
                  <a:srgbClr val="FF0000"/>
                </a:solidFill>
              </a:rPr>
              <a:t>这是一个很多新加坡人喜欢吃的一道菜。它先用面粉</a:t>
            </a:r>
            <a:r>
              <a:rPr lang="zh-CN" altLang="en-US" dirty="0">
                <a:solidFill>
                  <a:srgbClr val="FF0000"/>
                </a:solidFill>
              </a:rPr>
              <a:t>和</a:t>
            </a:r>
            <a:r>
              <a:rPr lang="zh-CN" altLang="en-US" dirty="0" smtClean="0">
                <a:solidFill>
                  <a:srgbClr val="FF0000"/>
                </a:solidFill>
              </a:rPr>
              <a:t>萝卜一起混合，然后加进黑酱油一起炒。芜菁和甜酱也会被加</a:t>
            </a:r>
            <a:r>
              <a:rPr lang="zh-CN" altLang="en-US" dirty="0" smtClean="0">
                <a:solidFill>
                  <a:srgbClr val="FF0000"/>
                </a:solidFill>
              </a:rPr>
              <a:t>进</a:t>
            </a:r>
            <a:r>
              <a:rPr lang="zh-CN" altLang="en-US" dirty="0">
                <a:solidFill>
                  <a:srgbClr val="FF0000"/>
                </a:solidFill>
              </a:rPr>
              <a:t>去</a:t>
            </a:r>
            <a:r>
              <a:rPr lang="zh-CN" altLang="en-US" dirty="0" smtClean="0">
                <a:solidFill>
                  <a:srgbClr val="FF0000"/>
                </a:solidFill>
              </a:rPr>
              <a:t>。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pPr marL="68580" indent="0">
              <a:buNone/>
            </a:pPr>
            <a:r>
              <a:rPr lang="zh-CN" altLang="en-US" dirty="0" smtClean="0">
                <a:solidFill>
                  <a:srgbClr val="FF0000"/>
                </a:solidFill>
              </a:rPr>
              <a:t>这道菜</a:t>
            </a:r>
            <a:r>
              <a:rPr lang="zh-CN" altLang="en-US" dirty="0" smtClean="0">
                <a:solidFill>
                  <a:srgbClr val="FF0000"/>
                </a:solidFill>
              </a:rPr>
              <a:t>有黑白两种炒法。黑萝卜糕是</a:t>
            </a:r>
            <a:r>
              <a:rPr lang="zh-CN" altLang="en-US" dirty="0" smtClean="0">
                <a:solidFill>
                  <a:srgbClr val="FF0000"/>
                </a:solidFill>
              </a:rPr>
              <a:t>用甜酱炒的</a:t>
            </a:r>
            <a:r>
              <a:rPr lang="zh-CN" altLang="en-US" dirty="0" smtClean="0">
                <a:solidFill>
                  <a:srgbClr val="FF0000"/>
                </a:solidFill>
              </a:rPr>
              <a:t>。</a:t>
            </a:r>
            <a:r>
              <a:rPr lang="zh-CN" altLang="en-US" dirty="0" smtClean="0">
                <a:solidFill>
                  <a:srgbClr val="FF0000"/>
                </a:solidFill>
              </a:rPr>
              <a:t>白萝卜糕</a:t>
            </a:r>
            <a:r>
              <a:rPr lang="zh-CN" altLang="en-US" dirty="0" smtClean="0">
                <a:solidFill>
                  <a:srgbClr val="FF0000"/>
                </a:solidFill>
              </a:rPr>
              <a:t>是</a:t>
            </a:r>
            <a:r>
              <a:rPr lang="zh-CN" altLang="en-US" dirty="0" smtClean="0">
                <a:solidFill>
                  <a:srgbClr val="FF0000"/>
                </a:solidFill>
              </a:rPr>
              <a:t>不放甜</a:t>
            </a:r>
            <a:r>
              <a:rPr lang="zh-CN" altLang="en-US" dirty="0" smtClean="0">
                <a:solidFill>
                  <a:srgbClr val="FF0000"/>
                </a:solidFill>
              </a:rPr>
              <a:t>酱的。</a:t>
            </a:r>
            <a:endParaRPr lang="en-SG" dirty="0">
              <a:solidFill>
                <a:srgbClr val="FF0000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4293096"/>
            <a:ext cx="1944216" cy="1323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4293095"/>
            <a:ext cx="1771650" cy="1323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8293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rgbClr val="00B0F0"/>
                </a:solidFill>
              </a:rPr>
              <a:t>罗惹</a:t>
            </a:r>
            <a:endParaRPr lang="en-SG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" indent="0">
              <a:buNone/>
            </a:pPr>
            <a:r>
              <a:rPr lang="zh-CN" altLang="en-US" dirty="0" smtClean="0">
                <a:solidFill>
                  <a:srgbClr val="FF0000"/>
                </a:solidFill>
              </a:rPr>
              <a:t>它是一种美味的当</a:t>
            </a:r>
            <a:r>
              <a:rPr lang="zh-CN" altLang="en-US" dirty="0" smtClean="0">
                <a:solidFill>
                  <a:srgbClr val="FF0000"/>
                </a:solidFill>
              </a:rPr>
              <a:t>地沙</a:t>
            </a:r>
            <a:r>
              <a:rPr lang="zh-CN" altLang="en-US" dirty="0" smtClean="0">
                <a:solidFill>
                  <a:srgbClr val="FF0000"/>
                </a:solidFill>
              </a:rPr>
              <a:t>拉。它</a:t>
            </a:r>
            <a:r>
              <a:rPr lang="zh-CN" altLang="en-US" dirty="0" smtClean="0">
                <a:solidFill>
                  <a:srgbClr val="FF0000"/>
                </a:solidFill>
              </a:rPr>
              <a:t>的</a:t>
            </a:r>
            <a:r>
              <a:rPr lang="zh-CN" altLang="en-US" dirty="0">
                <a:solidFill>
                  <a:srgbClr val="FF0000"/>
                </a:solidFill>
              </a:rPr>
              <a:t>材料</a:t>
            </a:r>
            <a:r>
              <a:rPr lang="zh-CN" altLang="en-US" dirty="0" smtClean="0">
                <a:solidFill>
                  <a:srgbClr val="FF0000"/>
                </a:solidFill>
              </a:rPr>
              <a:t>包</a:t>
            </a:r>
            <a:r>
              <a:rPr lang="zh-CN" altLang="en-US" dirty="0" smtClean="0">
                <a:solidFill>
                  <a:srgbClr val="FF0000"/>
                </a:solidFill>
              </a:rPr>
              <a:t>括水果，油条，萝卜，豆芽，黄瓜和花生碎。这道菜里用到</a:t>
            </a:r>
            <a:r>
              <a:rPr lang="zh-CN" altLang="en-US" dirty="0" smtClean="0">
                <a:solidFill>
                  <a:srgbClr val="FF0000"/>
                </a:solidFill>
              </a:rPr>
              <a:t>的虾酱有</a:t>
            </a:r>
            <a:r>
              <a:rPr lang="zh-CN" altLang="en-US" dirty="0" smtClean="0">
                <a:solidFill>
                  <a:srgbClr val="FF0000"/>
                </a:solidFill>
              </a:rPr>
              <a:t>一种独特的风味</a:t>
            </a:r>
            <a:r>
              <a:rPr lang="zh-CN" altLang="en-US" dirty="0" smtClean="0">
                <a:solidFill>
                  <a:srgbClr val="FF0000"/>
                </a:solidFill>
              </a:rPr>
              <a:t>，能提高食</a:t>
            </a:r>
            <a:r>
              <a:rPr lang="zh-CN" altLang="en-US" dirty="0" smtClean="0">
                <a:solidFill>
                  <a:srgbClr val="FF0000"/>
                </a:solidFill>
              </a:rPr>
              <a:t>欲。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pPr marL="68580" indent="0">
              <a:buNone/>
            </a:pPr>
            <a:r>
              <a:rPr lang="zh-CN" altLang="en-US" dirty="0">
                <a:solidFill>
                  <a:srgbClr val="FF0000"/>
                </a:solidFill>
              </a:rPr>
              <a:t>它</a:t>
            </a:r>
            <a:r>
              <a:rPr lang="zh-CN" altLang="en-US" dirty="0" smtClean="0">
                <a:solidFill>
                  <a:srgbClr val="FF0000"/>
                </a:solidFill>
              </a:rPr>
              <a:t>通常能在小贩中心和咖啡</a:t>
            </a:r>
            <a:r>
              <a:rPr lang="zh-CN" altLang="en-US" dirty="0" smtClean="0">
                <a:solidFill>
                  <a:srgbClr val="FF0000"/>
                </a:solidFill>
              </a:rPr>
              <a:t>馆里找</a:t>
            </a:r>
            <a:r>
              <a:rPr lang="zh-CN" altLang="en-US" dirty="0" smtClean="0">
                <a:solidFill>
                  <a:srgbClr val="FF0000"/>
                </a:solidFill>
              </a:rPr>
              <a:t>到。</a:t>
            </a:r>
            <a:endParaRPr lang="en-SG" dirty="0">
              <a:solidFill>
                <a:srgbClr val="FF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4149080"/>
            <a:ext cx="2428875" cy="15833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65855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rgbClr val="00B0F0"/>
                </a:solidFill>
              </a:rPr>
              <a:t>沙爹</a:t>
            </a:r>
            <a:endParaRPr lang="en-SG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2286585"/>
            <a:ext cx="6777317" cy="3508977"/>
          </a:xfrm>
        </p:spPr>
        <p:txBody>
          <a:bodyPr/>
          <a:lstStyle/>
          <a:p>
            <a:pPr marL="68580" indent="0">
              <a:buNone/>
            </a:pPr>
            <a:r>
              <a:rPr lang="zh-CN" altLang="en-US" dirty="0" smtClean="0">
                <a:solidFill>
                  <a:srgbClr val="FF0000"/>
                </a:solidFill>
              </a:rPr>
              <a:t>它</a:t>
            </a:r>
            <a:r>
              <a:rPr lang="zh-CN" altLang="en-US" dirty="0" smtClean="0">
                <a:solidFill>
                  <a:srgbClr val="FF0000"/>
                </a:solidFill>
              </a:rPr>
              <a:t>是由一串烤</a:t>
            </a:r>
            <a:r>
              <a:rPr lang="zh-CN" altLang="en-US" dirty="0" smtClean="0">
                <a:solidFill>
                  <a:srgbClr val="FF0000"/>
                </a:solidFill>
              </a:rPr>
              <a:t>肉组成的。它们用到的</a:t>
            </a:r>
            <a:r>
              <a:rPr lang="zh-CN" altLang="en-US" dirty="0" smtClean="0">
                <a:solidFill>
                  <a:srgbClr val="FF0000"/>
                </a:solidFill>
              </a:rPr>
              <a:t>肉可以是</a:t>
            </a:r>
            <a:r>
              <a:rPr lang="zh-CN" altLang="en-US" dirty="0" smtClean="0">
                <a:solidFill>
                  <a:srgbClr val="FF0000"/>
                </a:solidFill>
              </a:rPr>
              <a:t>鸡肉，牛肉，猪</a:t>
            </a:r>
            <a:r>
              <a:rPr lang="zh-CN" altLang="en-US" dirty="0" smtClean="0">
                <a:solidFill>
                  <a:srgbClr val="FF0000"/>
                </a:solidFill>
              </a:rPr>
              <a:t>肉或羊</a:t>
            </a:r>
            <a:r>
              <a:rPr lang="zh-CN" altLang="en-US" dirty="0" smtClean="0">
                <a:solidFill>
                  <a:srgbClr val="FF0000"/>
                </a:solidFill>
              </a:rPr>
              <a:t>肉。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pPr marL="68580" indent="0">
              <a:buNone/>
            </a:pPr>
            <a:r>
              <a:rPr lang="zh-CN" altLang="en-US" dirty="0">
                <a:solidFill>
                  <a:srgbClr val="FF0000"/>
                </a:solidFill>
              </a:rPr>
              <a:t>新加坡</a:t>
            </a:r>
            <a:r>
              <a:rPr lang="zh-CN" altLang="en-US" dirty="0" smtClean="0">
                <a:solidFill>
                  <a:srgbClr val="FF0000"/>
                </a:solidFill>
              </a:rPr>
              <a:t>人通常会把烤肉沾着</a:t>
            </a:r>
            <a:r>
              <a:rPr lang="zh-CN" altLang="en-US" dirty="0" smtClean="0">
                <a:solidFill>
                  <a:srgbClr val="FF0000"/>
                </a:solidFill>
              </a:rPr>
              <a:t>辣</a:t>
            </a:r>
            <a:r>
              <a:rPr lang="zh-CN" altLang="en-US" dirty="0" smtClean="0">
                <a:solidFill>
                  <a:srgbClr val="FF0000"/>
                </a:solidFill>
              </a:rPr>
              <a:t>花生</a:t>
            </a:r>
            <a:r>
              <a:rPr lang="zh-CN" altLang="en-US" dirty="0" smtClean="0">
                <a:solidFill>
                  <a:srgbClr val="FF0000"/>
                </a:solidFill>
              </a:rPr>
              <a:t>酱一起吃。这道菜的佐料也包括黄</a:t>
            </a:r>
            <a:r>
              <a:rPr lang="zh-CN" altLang="en-US" dirty="0" smtClean="0">
                <a:solidFill>
                  <a:srgbClr val="FF0000"/>
                </a:solidFill>
              </a:rPr>
              <a:t>瓜和洋葱</a:t>
            </a:r>
            <a:r>
              <a:rPr lang="zh-CN" altLang="en-US" dirty="0" smtClean="0">
                <a:solidFill>
                  <a:srgbClr val="FF0000"/>
                </a:solidFill>
              </a:rPr>
              <a:t>片。</a:t>
            </a:r>
            <a:endParaRPr lang="en-SG" dirty="0">
              <a:solidFill>
                <a:srgbClr val="FF0000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5" y="3933056"/>
            <a:ext cx="2232248" cy="1584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3532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279</TotalTime>
  <Words>793</Words>
  <Application>Microsoft Office PowerPoint</Application>
  <PresentationFormat>On-screen Show (4:3)</PresentationFormat>
  <Paragraphs>33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Austin</vt:lpstr>
      <vt:lpstr>新加坡的美食</vt:lpstr>
      <vt:lpstr>印度煎饼</vt:lpstr>
      <vt:lpstr>肉骨茶</vt:lpstr>
      <vt:lpstr>海南鸡饭</vt:lpstr>
      <vt:lpstr>辣椒螃蟹</vt:lpstr>
      <vt:lpstr>咖喱鱼头</vt:lpstr>
      <vt:lpstr>炒萝卜糕</vt:lpstr>
      <vt:lpstr>罗惹</vt:lpstr>
      <vt:lpstr>沙爹</vt:lpstr>
      <vt:lpstr>炒粿条</vt:lpstr>
      <vt:lpstr>福建虾面</vt:lpstr>
      <vt:lpstr>      谢谢！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新加坡的美食</dc:title>
  <dc:creator>Qiwen &amp; Qihan</dc:creator>
  <cp:lastModifiedBy>Qiwen &amp; Qihan</cp:lastModifiedBy>
  <cp:revision>25</cp:revision>
  <dcterms:created xsi:type="dcterms:W3CDTF">2011-03-11T11:05:42Z</dcterms:created>
  <dcterms:modified xsi:type="dcterms:W3CDTF">2011-03-15T13:28:42Z</dcterms:modified>
</cp:coreProperties>
</file>